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photoAlbum layout="1pic" frame="frameStyle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69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54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50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9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5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80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0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80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9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47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7C3FB-1B3E-4592-A626-5B35131F0F4B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82567-BFB3-47BB-A56F-504820145F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57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457200"/>
            <a:ext cx="2672861" cy="1600200"/>
          </a:xfrm>
        </p:spPr>
        <p:txBody>
          <a:bodyPr>
            <a:normAutofit/>
          </a:bodyPr>
          <a:lstStyle/>
          <a:p>
            <a:r>
              <a:rPr lang="en-IN" sz="4800" dirty="0" smtClean="0">
                <a:latin typeface="Algerian" panose="04020705040A02060702" pitchFamily="82" charset="0"/>
              </a:rPr>
              <a:t>Photo Album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329895" y="1969477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lgerian" panose="04020705040A02060702" pitchFamily="82" charset="0"/>
              </a:rPr>
              <a:t>OF SUNSET</a:t>
            </a:r>
          </a:p>
          <a:p>
            <a:endParaRPr lang="en-US" sz="3600" dirty="0" smtClean="0">
              <a:latin typeface="Algerian" panose="04020705040A02060702" pitchFamily="82" charset="0"/>
            </a:endParaRPr>
          </a:p>
          <a:p>
            <a:r>
              <a:rPr lang="en-US" sz="2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                                                                                                                                                         </a:t>
            </a:r>
          </a:p>
          <a:p>
            <a:endParaRPr lang="en-US" sz="2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endParaRPr lang="en-US" sz="2000" dirty="0" smtClean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r>
              <a:rPr lang="en-US" sz="20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                                                                                                                                                                   BY VARSHINI</a:t>
            </a:r>
          </a:p>
          <a:p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77" y="1"/>
            <a:ext cx="8850923" cy="67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-jesus-benitez-kEgJVDkQkbU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85800"/>
            <a:ext cx="3657600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668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bella-white-201200-6352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685800"/>
            <a:ext cx="8259763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391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lazybird-12126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85800"/>
            <a:ext cx="3657600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676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todd-trapani-488382-14204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85800"/>
            <a:ext cx="3657600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25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asadphoto-91492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685800"/>
            <a:ext cx="8259763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177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els-van-altena-ijxZ8fdvkPk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3" y="685800"/>
            <a:ext cx="3660775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928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rnd-dittrich--uj760gtqG0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85800"/>
            <a:ext cx="8229600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510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rayu-sharma-EzZpAo1-UiY-unsplash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85800"/>
            <a:ext cx="3657600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425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Microsoft Himalaya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GVPW</dc:creator>
  <cp:lastModifiedBy>GVPW</cp:lastModifiedBy>
  <cp:revision>2</cp:revision>
  <dcterms:created xsi:type="dcterms:W3CDTF">2024-10-01T09:54:02Z</dcterms:created>
  <dcterms:modified xsi:type="dcterms:W3CDTF">2024-10-08T09:21:40Z</dcterms:modified>
</cp:coreProperties>
</file>